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9F91-E9AD-496A-9043-ECDCB1754526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63348-AD22-4673-B050-7C8D60E0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8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9F91-E9AD-496A-9043-ECDCB1754526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63348-AD22-4673-B050-7C8D60E0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86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9F91-E9AD-496A-9043-ECDCB1754526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63348-AD22-4673-B050-7C8D60E0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916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9F91-E9AD-496A-9043-ECDCB1754526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63348-AD22-4673-B050-7C8D60E0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137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9F91-E9AD-496A-9043-ECDCB1754526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63348-AD22-4673-B050-7C8D60E0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847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9F91-E9AD-496A-9043-ECDCB1754526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63348-AD22-4673-B050-7C8D60E0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563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9F91-E9AD-496A-9043-ECDCB1754526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63348-AD22-4673-B050-7C8D60E0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445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9F91-E9AD-496A-9043-ECDCB1754526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63348-AD22-4673-B050-7C8D60E0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75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9F91-E9AD-496A-9043-ECDCB1754526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63348-AD22-4673-B050-7C8D60E0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74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9F91-E9AD-496A-9043-ECDCB1754526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63348-AD22-4673-B050-7C8D60E0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487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9F91-E9AD-496A-9043-ECDCB1754526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63348-AD22-4673-B050-7C8D60E0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507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D9F91-E9AD-496A-9043-ECDCB1754526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63348-AD22-4673-B050-7C8D60E0B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77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delta.nctu.edu.tw/workshop201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/>
          </a:bodyPr>
          <a:lstStyle/>
          <a:p>
            <a:r>
              <a:rPr lang="zh-TW" altLang="en-US" sz="1600" dirty="0" smtClean="0">
                <a:latin typeface="標楷體" pitchFamily="65" charset="-120"/>
                <a:ea typeface="標楷體" pitchFamily="65" charset="-120"/>
              </a:rPr>
              <a:t>「交大／台達電雲端系統學程規劃與研究計畫」</a:t>
            </a:r>
            <a:r>
              <a:rPr lang="en-US" sz="16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sz="160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1600" dirty="0" smtClean="0">
                <a:latin typeface="標楷體" pitchFamily="65" charset="-120"/>
                <a:ea typeface="標楷體" pitchFamily="65" charset="-120"/>
              </a:rPr>
              <a:t>學程課程說明會及研究成果發表會</a:t>
            </a:r>
            <a:endParaRPr lang="en-US" sz="1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90500" y="533400"/>
            <a:ext cx="8610600" cy="60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1200" dirty="0"/>
              <a:t>一、日期：</a:t>
            </a:r>
            <a:r>
              <a:rPr lang="en-US" sz="1200" dirty="0"/>
              <a:t>101</a:t>
            </a:r>
            <a:r>
              <a:rPr lang="zh-TW" altLang="en-US" sz="1200" dirty="0"/>
              <a:t>年</a:t>
            </a:r>
            <a:r>
              <a:rPr lang="en-US" sz="1200" dirty="0"/>
              <a:t>12</a:t>
            </a:r>
            <a:r>
              <a:rPr lang="zh-TW" altLang="en-US" sz="1200" dirty="0"/>
              <a:t>月</a:t>
            </a:r>
            <a:r>
              <a:rPr lang="en-US" sz="1200" dirty="0"/>
              <a:t>14</a:t>
            </a:r>
            <a:r>
              <a:rPr lang="zh-TW" altLang="en-US" sz="1200" dirty="0"/>
              <a:t>日</a:t>
            </a:r>
            <a:endParaRPr lang="en-US" sz="1200" dirty="0"/>
          </a:p>
          <a:p>
            <a:pPr marL="0" indent="0">
              <a:buNone/>
            </a:pPr>
            <a:r>
              <a:rPr lang="zh-TW" altLang="en-US" sz="1200" dirty="0"/>
              <a:t>二、地點：交通大學光復校區工程三館</a:t>
            </a:r>
            <a:r>
              <a:rPr lang="en-US" sz="1200" dirty="0"/>
              <a:t>EC122</a:t>
            </a:r>
          </a:p>
          <a:p>
            <a:pPr marL="0" indent="0">
              <a:buNone/>
            </a:pPr>
            <a:r>
              <a:rPr lang="zh-TW" altLang="en-US" sz="1200" dirty="0"/>
              <a:t>三、大會議程</a:t>
            </a:r>
            <a:r>
              <a:rPr lang="zh-TW" altLang="en-US" sz="1200" dirty="0" smtClean="0"/>
              <a:t>：</a:t>
            </a:r>
            <a:endParaRPr lang="en-US" sz="1200" dirty="0"/>
          </a:p>
        </p:txBody>
      </p:sp>
      <p:sp>
        <p:nvSpPr>
          <p:cNvPr id="38" name="Content Placeholder 26"/>
          <p:cNvSpPr txBox="1">
            <a:spLocks/>
          </p:cNvSpPr>
          <p:nvPr/>
        </p:nvSpPr>
        <p:spPr>
          <a:xfrm>
            <a:off x="4695824" y="5181600"/>
            <a:ext cx="4352925" cy="16002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1000" dirty="0" smtClean="0"/>
              <a:t>四、報名方式：透過線上報名系統</a:t>
            </a:r>
            <a:r>
              <a:rPr lang="en-US" sz="1000" u="sng" dirty="0" smtClean="0">
                <a:hlinkClick r:id="rId2"/>
              </a:rPr>
              <a:t>http://delta.nctu.edu.tw/workshop2012</a:t>
            </a:r>
            <a:r>
              <a:rPr lang="en-US" sz="1000" dirty="0" smtClean="0"/>
              <a:t>)</a:t>
            </a:r>
            <a:r>
              <a:rPr lang="zh-TW" altLang="en-US" sz="1000" dirty="0" smtClean="0"/>
              <a:t>。 </a:t>
            </a:r>
            <a:endParaRPr lang="en-US" sz="1000" dirty="0" smtClean="0"/>
          </a:p>
          <a:p>
            <a:pPr marL="0" indent="0">
              <a:buNone/>
            </a:pPr>
            <a:r>
              <a:rPr lang="zh-TW" altLang="en-US" sz="1000" dirty="0" smtClean="0"/>
              <a:t>五、當日提供餐點給報名者 </a:t>
            </a:r>
            <a:r>
              <a:rPr lang="en-US" sz="1000" dirty="0" smtClean="0"/>
              <a:t>(</a:t>
            </a:r>
            <a:r>
              <a:rPr lang="zh-TW" altLang="en-US" sz="1000" dirty="0" smtClean="0"/>
              <a:t>未報名者恕無法提供</a:t>
            </a:r>
            <a:r>
              <a:rPr lang="en-US" sz="1000" dirty="0" smtClean="0"/>
              <a:t>) </a:t>
            </a:r>
            <a:r>
              <a:rPr lang="zh-TW" altLang="en-US" sz="1000" dirty="0" smtClean="0"/>
              <a:t>。</a:t>
            </a:r>
            <a:endParaRPr lang="en-US" sz="1000" dirty="0" smtClean="0"/>
          </a:p>
          <a:p>
            <a:pPr marL="0" indent="0">
              <a:buNone/>
            </a:pPr>
            <a:r>
              <a:rPr lang="zh-TW" altLang="zh-TW" sz="1000" dirty="0"/>
              <a:t>六、主辦單位：台達電子工業股份有限公司、</a:t>
            </a:r>
          </a:p>
          <a:p>
            <a:pPr marL="0" indent="0">
              <a:buNone/>
            </a:pPr>
            <a:r>
              <a:rPr lang="en-US" altLang="zh-TW" sz="1000" dirty="0" smtClean="0"/>
              <a:t>                               </a:t>
            </a:r>
            <a:r>
              <a:rPr lang="zh-TW" altLang="zh-TW" sz="1000" dirty="0" smtClean="0"/>
              <a:t>交通</a:t>
            </a:r>
            <a:r>
              <a:rPr lang="zh-TW" altLang="zh-TW" sz="1000" dirty="0"/>
              <a:t>大學電機學院及資訊學院</a:t>
            </a:r>
            <a:endParaRPr lang="en-US" altLang="zh-TW" sz="1000" dirty="0" smtClean="0"/>
          </a:p>
          <a:p>
            <a:pPr marL="0" indent="0">
              <a:buNone/>
            </a:pPr>
            <a:r>
              <a:rPr lang="zh-TW" altLang="en-US" sz="1000" dirty="0" smtClean="0"/>
              <a:t>七</a:t>
            </a:r>
            <a:r>
              <a:rPr lang="zh-TW" altLang="en-US" sz="1000" dirty="0" smtClean="0"/>
              <a:t>、計畫主持人：吳毅成教授</a:t>
            </a:r>
            <a:endParaRPr lang="en-US" sz="1000" dirty="0" smtClean="0"/>
          </a:p>
          <a:p>
            <a:pPr marL="0" indent="0">
              <a:buNone/>
            </a:pPr>
            <a:r>
              <a:rPr lang="zh-TW" altLang="en-US" sz="1000" dirty="0" smtClean="0"/>
              <a:t>八、連絡方式：</a:t>
            </a:r>
            <a:endParaRPr lang="en-US" altLang="zh-TW" sz="1000" dirty="0" smtClean="0"/>
          </a:p>
          <a:p>
            <a:pPr marL="0" indent="0">
              <a:buFont typeface="Arial" pitchFamily="34" charset="0"/>
              <a:buNone/>
            </a:pPr>
            <a:r>
              <a:rPr lang="zh-TW" altLang="en-US" sz="1000" dirty="0" smtClean="0"/>
              <a:t>                     交通大學資訊工程系工程三館</a:t>
            </a:r>
            <a:r>
              <a:rPr lang="en-US" sz="1000" dirty="0" smtClean="0"/>
              <a:t>EC344</a:t>
            </a:r>
            <a:r>
              <a:rPr lang="zh-TW" altLang="en-US" sz="1000" dirty="0" smtClean="0"/>
              <a:t>室</a:t>
            </a:r>
            <a:endParaRPr lang="en-US" altLang="zh-TW" sz="1000" dirty="0" smtClean="0"/>
          </a:p>
          <a:p>
            <a:pPr marL="0" indent="0">
              <a:buFont typeface="Arial" pitchFamily="34" charset="0"/>
              <a:buNone/>
            </a:pPr>
            <a:r>
              <a:rPr lang="zh-TW" altLang="en-US" sz="1000" dirty="0" smtClean="0"/>
              <a:t>                     電話：</a:t>
            </a:r>
            <a:r>
              <a:rPr lang="en-US" sz="1000" dirty="0" smtClean="0"/>
              <a:t>(03) 5712121</a:t>
            </a:r>
            <a:r>
              <a:rPr lang="zh-TW" altLang="en-US" sz="1000" dirty="0" smtClean="0"/>
              <a:t>分機：</a:t>
            </a:r>
            <a:r>
              <a:rPr lang="en-US" sz="1000" dirty="0" smtClean="0"/>
              <a:t>56642</a:t>
            </a:r>
            <a:r>
              <a:rPr lang="zh-TW" altLang="en-US" sz="1000" dirty="0" smtClean="0"/>
              <a:t>（吳小姐）</a:t>
            </a:r>
            <a:endParaRPr lang="en-US" altLang="zh-TW" sz="1000" dirty="0" smtClean="0"/>
          </a:p>
          <a:p>
            <a:pPr marL="0" indent="0">
              <a:buFont typeface="Arial" pitchFamily="34" charset="0"/>
              <a:buNone/>
            </a:pPr>
            <a:r>
              <a:rPr lang="en-US" sz="1000" dirty="0" smtClean="0"/>
              <a:t>                     E-mail: wfwu@cs.nctu.edu.tw</a:t>
            </a:r>
            <a:endParaRPr lang="en-US" sz="1000" dirty="0"/>
          </a:p>
        </p:txBody>
      </p:sp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349334"/>
              </p:ext>
            </p:extLst>
          </p:nvPr>
        </p:nvGraphicFramePr>
        <p:xfrm>
          <a:off x="228600" y="1295400"/>
          <a:ext cx="4343400" cy="55053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9839"/>
                <a:gridCol w="2053437"/>
                <a:gridCol w="1400124"/>
              </a:tblGrid>
              <a:tr h="306298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時間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議程安排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主講者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</a:tr>
              <a:tr h="306298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09:00 – 09:30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報到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1544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09:30 – 09:50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開幕</a:t>
                      </a:r>
                      <a:endParaRPr lang="en-US" sz="1000" kern="100" dirty="0">
                        <a:effectLst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Opening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曾煜棋院長</a:t>
                      </a:r>
                      <a:endParaRPr lang="en-US" sz="1000" kern="100" dirty="0">
                        <a:effectLst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交通大學資訊學院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</a:tr>
              <a:tr h="511544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09:50 – 10:30</a:t>
                      </a:r>
                      <a:endParaRPr lang="en-US" sz="1000" kern="1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Keynote Speech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翟本喬資深處長</a:t>
                      </a:r>
                      <a:endParaRPr lang="en-US" sz="1000" kern="100" dirty="0">
                        <a:effectLst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台達電</a:t>
                      </a:r>
                      <a:r>
                        <a:rPr lang="zh-TW" sz="1000" kern="100" dirty="0" smtClean="0">
                          <a:effectLst/>
                        </a:rPr>
                        <a:t>子</a:t>
                      </a:r>
                      <a:r>
                        <a:rPr lang="zh-TW" altLang="zh-TW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工業</a:t>
                      </a:r>
                      <a:r>
                        <a:rPr lang="zh-TW" sz="1000" kern="100" dirty="0" smtClean="0">
                          <a:effectLst/>
                        </a:rPr>
                        <a:t>股份有限公司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</a:tr>
              <a:tr h="31521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10:30 – 10:40</a:t>
                      </a:r>
                      <a:endParaRPr lang="en-US" sz="1000" kern="1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交流</a:t>
                      </a:r>
                      <a:r>
                        <a:rPr lang="en-US" sz="1000" kern="100" dirty="0">
                          <a:effectLst/>
                        </a:rPr>
                        <a:t>/</a:t>
                      </a:r>
                      <a:r>
                        <a:rPr lang="zh-TW" sz="1000" kern="100" dirty="0">
                          <a:effectLst/>
                        </a:rPr>
                        <a:t>點心時間</a:t>
                      </a:r>
                      <a:r>
                        <a:rPr lang="en-US" sz="1000" kern="100" dirty="0">
                          <a:effectLst/>
                        </a:rPr>
                        <a:t>   Coffee break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6731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10:40 – 11: 00</a:t>
                      </a:r>
                      <a:endParaRPr lang="en-US" sz="1000" kern="1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計畫研究報告</a:t>
                      </a:r>
                      <a:r>
                        <a:rPr lang="en-US" sz="1000" kern="100" dirty="0">
                          <a:effectLst/>
                        </a:rPr>
                        <a:t>1</a:t>
                      </a:r>
                      <a:r>
                        <a:rPr lang="zh-TW" sz="1000" kern="100" dirty="0">
                          <a:effectLst/>
                        </a:rPr>
                        <a:t>：</a:t>
                      </a:r>
                      <a:endParaRPr lang="en-US" sz="1000" kern="100" dirty="0">
                        <a:effectLst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EDMS: Encrypted-Data Management Suite for the Cloud Storage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陳榮傑教授</a:t>
                      </a:r>
                      <a:endParaRPr lang="en-US" sz="1000" kern="100" dirty="0">
                        <a:effectLst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交通大學資訊工程系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</a:tr>
              <a:tr h="511544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11:00 – 11:20</a:t>
                      </a:r>
                      <a:endParaRPr lang="en-US" sz="1000" kern="1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計畫研究報告</a:t>
                      </a:r>
                      <a:r>
                        <a:rPr lang="en-US" sz="1000" kern="100" dirty="0">
                          <a:effectLst/>
                        </a:rPr>
                        <a:t>2</a:t>
                      </a:r>
                      <a:r>
                        <a:rPr lang="zh-TW" sz="1000" kern="100" dirty="0">
                          <a:effectLst/>
                        </a:rPr>
                        <a:t>：</a:t>
                      </a:r>
                      <a:endParaRPr lang="en-US" sz="1000" kern="100" dirty="0">
                        <a:effectLst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PQEMU and HQEMU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徐慰中教授兼所長</a:t>
                      </a:r>
                      <a:endParaRPr lang="en-US" sz="1000" kern="100" dirty="0">
                        <a:effectLst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交通大學資訊工程系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</a:tr>
              <a:tr h="88801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11:20 – 11:40</a:t>
                      </a:r>
                      <a:endParaRPr lang="en-US" sz="1000" kern="1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計畫研究報告</a:t>
                      </a:r>
                      <a:r>
                        <a:rPr lang="en-US" sz="1000" kern="100" dirty="0">
                          <a:effectLst/>
                        </a:rPr>
                        <a:t>3</a:t>
                      </a:r>
                      <a:r>
                        <a:rPr lang="zh-TW" sz="1000" kern="100" dirty="0">
                          <a:effectLst/>
                        </a:rPr>
                        <a:t>：</a:t>
                      </a:r>
                      <a:endParaRPr lang="en-US" sz="1000" kern="100" dirty="0">
                        <a:effectLst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Building Light-weight VM Performance Monitoring for Datacenters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陳添福教授</a:t>
                      </a:r>
                      <a:endParaRPr lang="en-US" sz="1000" kern="100" dirty="0">
                        <a:effectLst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交通大學資訊工程系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</a:tr>
              <a:tr h="70234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11:40 – 12:00</a:t>
                      </a:r>
                      <a:endParaRPr lang="en-US" sz="1000" kern="1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計畫研究報告</a:t>
                      </a:r>
                      <a:r>
                        <a:rPr lang="en-US" sz="1000" kern="100" dirty="0">
                          <a:effectLst/>
                        </a:rPr>
                        <a:t>4</a:t>
                      </a:r>
                      <a:r>
                        <a:rPr lang="zh-TW" sz="1000" kern="100" dirty="0">
                          <a:effectLst/>
                        </a:rPr>
                        <a:t>：</a:t>
                      </a:r>
                      <a:endParaRPr lang="en-US" sz="1000" kern="100" dirty="0">
                        <a:effectLst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Investigation of Networking Techniques in Cloud Data Centers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王蒞君教授兼主任</a:t>
                      </a:r>
                      <a:endParaRPr lang="en-US" sz="1000" kern="100" dirty="0">
                        <a:effectLst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交通大學電機工程系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</a:tr>
              <a:tr h="511544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12:00 – 13:30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午餐</a:t>
                      </a:r>
                      <a:r>
                        <a:rPr lang="en-US" sz="1000" kern="100" dirty="0">
                          <a:effectLst/>
                        </a:rPr>
                        <a:t>(Lunch Time)               </a:t>
                      </a:r>
                      <a:r>
                        <a:rPr lang="en-US" sz="1000" kern="100" dirty="0" smtClean="0">
                          <a:effectLst/>
                        </a:rPr>
                        <a:t>                </a:t>
                      </a:r>
                      <a:r>
                        <a:rPr lang="zh-TW" sz="1000" kern="100" dirty="0">
                          <a:effectLst/>
                        </a:rPr>
                        <a:t>審議委員會議</a:t>
                      </a:r>
                      <a:endParaRPr lang="en-US" sz="1000" kern="100" dirty="0">
                        <a:effectLst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                                 </a:t>
                      </a:r>
                      <a:r>
                        <a:rPr lang="en-US" sz="1000" kern="100" dirty="0" smtClean="0">
                          <a:effectLst/>
                        </a:rPr>
                        <a:t>                                       </a:t>
                      </a:r>
                      <a:r>
                        <a:rPr lang="en-US" sz="1000" kern="100" dirty="0">
                          <a:effectLst/>
                        </a:rPr>
                        <a:t>(</a:t>
                      </a:r>
                      <a:r>
                        <a:rPr lang="zh-TW" sz="1000" kern="100" dirty="0">
                          <a:effectLst/>
                        </a:rPr>
                        <a:t>請委員前往</a:t>
                      </a:r>
                      <a:r>
                        <a:rPr lang="en-US" sz="1000" kern="100" dirty="0">
                          <a:effectLst/>
                        </a:rPr>
                        <a:t>EC345</a:t>
                      </a:r>
                      <a:r>
                        <a:rPr lang="zh-TW" sz="1000" kern="100" dirty="0">
                          <a:effectLst/>
                        </a:rPr>
                        <a:t>室</a:t>
                      </a:r>
                      <a:r>
                        <a:rPr lang="en-US" sz="1000" kern="100" dirty="0">
                          <a:effectLst/>
                        </a:rPr>
                        <a:t>)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262033"/>
              </p:ext>
            </p:extLst>
          </p:nvPr>
        </p:nvGraphicFramePr>
        <p:xfrm>
          <a:off x="4610100" y="1295400"/>
          <a:ext cx="4419600" cy="38081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0599"/>
                <a:gridCol w="1882444"/>
                <a:gridCol w="1666557"/>
              </a:tblGrid>
              <a:tr h="31254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時間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議程安排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主講者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</a:tr>
              <a:tr h="41782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13:30 – 13:50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NCTU </a:t>
                      </a:r>
                      <a:r>
                        <a:rPr lang="en-US" sz="1000" kern="100" dirty="0" err="1">
                          <a:effectLst/>
                        </a:rPr>
                        <a:t>OpenStack</a:t>
                      </a:r>
                      <a:r>
                        <a:rPr lang="en-US" sz="1000" kern="100" dirty="0">
                          <a:effectLst/>
                        </a:rPr>
                        <a:t> </a:t>
                      </a:r>
                      <a:r>
                        <a:rPr lang="zh-TW" sz="1000" kern="100" dirty="0">
                          <a:effectLst/>
                        </a:rPr>
                        <a:t>建置經驗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蔡錫鈞教授兼中心主任</a:t>
                      </a:r>
                      <a:endParaRPr lang="en-US" sz="1000" kern="100" dirty="0">
                        <a:effectLst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交通大學資訊技術服務中心</a:t>
                      </a:r>
                      <a:r>
                        <a:rPr lang="en-US" sz="1000" kern="100" dirty="0">
                          <a:effectLst/>
                        </a:rPr>
                        <a:t> 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</a:tr>
              <a:tr h="415665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13:50 – 14:10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>
                          <a:effectLst/>
                        </a:rPr>
                        <a:t>交大台達電雲端學程之執行報告</a:t>
                      </a:r>
                      <a:endParaRPr lang="en-US" sz="1000" kern="1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吳毅成教授兼所長</a:t>
                      </a:r>
                      <a:endParaRPr lang="en-US" sz="1000" kern="100" dirty="0">
                        <a:effectLst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交通大學資訊工程系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52145" marR="52145" marT="0" marB="0" anchor="ctr"/>
                </a:tc>
              </a:tr>
              <a:tr h="415665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14:10 – 14:25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>
                          <a:effectLst/>
                        </a:rPr>
                        <a:t>「節能高效計算」課程說明</a:t>
                      </a:r>
                      <a:endParaRPr lang="en-US" sz="1000" kern="1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>
                          <a:effectLst/>
                        </a:rPr>
                        <a:t>鍾崇斌教授兼副院長</a:t>
                      </a:r>
                      <a:endParaRPr lang="en-US" sz="1000" kern="100">
                        <a:effectLst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>
                          <a:effectLst/>
                        </a:rPr>
                        <a:t>交通大學資訊學院</a:t>
                      </a:r>
                      <a:endParaRPr lang="en-US" sz="1000" kern="1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ctr"/>
                </a:tc>
              </a:tr>
              <a:tr h="415665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14: 25– 14:40</a:t>
                      </a:r>
                      <a:endParaRPr lang="en-US" sz="1000" kern="1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>
                          <a:effectLst/>
                        </a:rPr>
                        <a:t>「雲端計算」課程說明</a:t>
                      </a:r>
                      <a:endParaRPr lang="en-US" sz="1000" kern="1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王國禎教授</a:t>
                      </a:r>
                      <a:endParaRPr lang="en-US" sz="1000" kern="100" dirty="0">
                        <a:effectLst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交通大學資訊工程系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ctr"/>
                </a:tc>
              </a:tr>
              <a:tr h="415665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14: 40 – 14:55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「虛擬化技術」課程說明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>
                          <a:effectLst/>
                        </a:rPr>
                        <a:t>徐慰中教授兼所長</a:t>
                      </a:r>
                      <a:endParaRPr lang="en-US" sz="1000" kern="100">
                        <a:effectLst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>
                          <a:effectLst/>
                        </a:rPr>
                        <a:t>交通大學資訊工程系</a:t>
                      </a:r>
                      <a:endParaRPr lang="en-US" sz="1000" kern="1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ctr"/>
                </a:tc>
              </a:tr>
              <a:tr h="36941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14: 55 – 15:15</a:t>
                      </a:r>
                      <a:endParaRPr lang="en-US" sz="1000" kern="1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修課學生之經驗分享及建議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選修學程學生代表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ctr"/>
                </a:tc>
              </a:tr>
              <a:tr h="29518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</a:rPr>
                        <a:t>15: 15 – 15:25</a:t>
                      </a:r>
                      <a:endParaRPr lang="en-US" sz="1000" kern="10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交流</a:t>
                      </a:r>
                      <a:r>
                        <a:rPr lang="en-US" sz="1000" kern="100" dirty="0">
                          <a:effectLst/>
                        </a:rPr>
                        <a:t>/</a:t>
                      </a:r>
                      <a:r>
                        <a:rPr lang="zh-TW" sz="1000" kern="100" dirty="0">
                          <a:effectLst/>
                        </a:rPr>
                        <a:t>點心時間</a:t>
                      </a:r>
                      <a:r>
                        <a:rPr lang="en-US" sz="1000" kern="100" dirty="0">
                          <a:effectLst/>
                        </a:rPr>
                        <a:t>   Coffee break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518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</a:rPr>
                        <a:t>15:25– 15:40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1000" kern="100" dirty="0">
                          <a:effectLst/>
                        </a:rPr>
                        <a:t>總結</a:t>
                      </a:r>
                      <a:endParaRPr lang="en-US" sz="1000" kern="100" dirty="0">
                        <a:effectLst/>
                        <a:latin typeface="Times New Roman"/>
                        <a:ea typeface="PMingLiU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8374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419</Words>
  <Application>Microsoft Office PowerPoint</Application>
  <PresentationFormat>如螢幕大小 (4:3)</PresentationFormat>
  <Paragraphs>82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「交大／台達電雲端系統學程規劃與研究計畫」 學程課程說明會及研究成果發表會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「交大／台達電雲端系統學程規劃與研究計畫」 學程課程說明會及研究成果發表會</dc:title>
  <dc:creator>SHENG</dc:creator>
  <cp:lastModifiedBy>wfwu</cp:lastModifiedBy>
  <cp:revision>10</cp:revision>
  <dcterms:created xsi:type="dcterms:W3CDTF">2012-11-16T06:05:56Z</dcterms:created>
  <dcterms:modified xsi:type="dcterms:W3CDTF">2012-11-20T06:12:32Z</dcterms:modified>
</cp:coreProperties>
</file>